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79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505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22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04519C-E111-4B9C-8C68-68CA001BEB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E1586-4A03-4918-91C5-3145FBA71430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0D555E-0692-49E4-BA3D-D9CB2C73E53E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352C73-E896-4317-9F88-9F8A774BC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1C5-CE02-4F1A-8318-D7206ACF6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9D6A-383D-4127-BA77-D8B9908B7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DE20-E4F5-4B6E-B866-30146E1E9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AA17BC-9AFA-4CFF-9311-F001ABB6BA8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826833-2494-414A-A856-DDA132893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3F11DE-8C63-452F-88D1-735C09335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67B9-B78A-4A3B-95BD-63948343D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8BB9FC-247E-4053-8F27-1E1A969A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B20BA4-B972-43A6-BAAE-14421FCDD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B37220-8A26-40A7-8C26-A08052E91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2854AC-893F-4402-BD28-088D01C2E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nhac%20hay\05%20Track%205.wma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gi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65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Quan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thức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ăn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trong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tự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nhiên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52600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1000" y="3962400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- Chæ coù thöïc vaät môùi tröïc tieáp haáp thuï naêng löôïng aùnh saùng maët trôøi vaø laáy caùc chaát voâ cô nhö nöôùc, khí caùc-boâ- níc ñeå taïo thaønh chaát dinh döôõng nuoâi chính thöïc vaät vaø sinh vaät khaùc.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57200" y="24384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- Caây ngoâ ñaõ duøng nöôùc, caùc chaát khoaùng, khí caùc-boâ-níc, aùnh saùng ñeå taïo thaønh caùc chaát dinh döôõng nhö chaát boät ñöôøng, chaát ñaïm,…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447800"/>
            <a:ext cx="9236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3289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3400" y="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Thứ bảy ngày 28 tháng 4 năm 2012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352800" y="457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</a:rPr>
              <a:t>Khoa học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91000" y="2057400"/>
            <a:ext cx="44196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VNI-Times" pitchFamily="2" charset="0"/>
              </a:rPr>
              <a:t>-Thöùc aên cuûa chaâu chaáu laø gì ?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620000" y="2514600"/>
            <a:ext cx="1295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VNI-Times" pitchFamily="2" charset="0"/>
              </a:rPr>
              <a:t>Laù ngoâ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114800" y="2895600"/>
            <a:ext cx="4876800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VNI-Times" pitchFamily="2" charset="0"/>
              </a:rPr>
              <a:t>- Giöõa caây ngoâ vaø chaâu chaáu coù quan heä gì ?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886200" y="3886200"/>
            <a:ext cx="5105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VNI-Times" pitchFamily="2" charset="0"/>
              </a:rPr>
              <a:t>Caây ngoâ laø thöùc aên cuûa chaâu chaáu.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038600" y="4419600"/>
            <a:ext cx="3581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VNI-Times" pitchFamily="2" charset="0"/>
              </a:rPr>
              <a:t>-Thöùc aên cuûa eách laø gì ?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934200" y="4953000"/>
            <a:ext cx="1905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VNI-Times" pitchFamily="2" charset="0"/>
              </a:rPr>
              <a:t>Chaâu chaáu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62400" y="5410200"/>
            <a:ext cx="5029200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VNI-Times" pitchFamily="2" charset="0"/>
              </a:rPr>
              <a:t>-Giöõa chaâu chaáu vaø eách coù quan heä gì ?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800600" y="6172200"/>
            <a:ext cx="4343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VNI-Times" pitchFamily="2" charset="0"/>
              </a:rPr>
              <a:t>Chaâu chaáu laø thöùc aên cuûa eách.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24000"/>
            <a:ext cx="9236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2514600"/>
            <a:ext cx="74310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90600" y="48768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5050"/>
                </a:solidFill>
                <a:latin typeface="Times New Roman" pitchFamily="18" charset="0"/>
              </a:rPr>
              <a:t>Trong tự nhiên, sinh vật này thường là thức ăn của sinh vật kia.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76200" y="1447800"/>
            <a:ext cx="906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2.Sơ đồ thể hiện mối quan hệ thức ăn trong t</a:t>
            </a:r>
            <a:r>
              <a:rPr lang="vi-VN" sz="3200">
                <a:solidFill>
                  <a:srgbClr val="3333CC"/>
                </a:solidFill>
                <a:latin typeface="Times New Roman" pitchFamily="18" charset="0"/>
              </a:rPr>
              <a:t>ự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 nhiên</a:t>
            </a:r>
            <a:endParaRPr lang="en-US" sz="20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610600" cy="9556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5050"/>
                </a:solidFill>
                <a:latin typeface="Times New Roman" pitchFamily="18" charset="0"/>
              </a:rPr>
              <a:t>- Vẽ sơ đồ thể hiện mối quan hệ thức ăn  giữa lá ngô,châu chấu và ếch.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21518" name="Picture 14" descr="scan0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2286000" cy="3429000"/>
          </a:xfrm>
          <a:prstGeom prst="rect">
            <a:avLst/>
          </a:prstGeom>
          <a:noFill/>
        </p:spPr>
      </p:pic>
      <p:pic>
        <p:nvPicPr>
          <p:cNvPr id="21519" name="Picture 15" descr="scan03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124200"/>
            <a:ext cx="2514600" cy="3429000"/>
          </a:xfrm>
          <a:prstGeom prst="rect">
            <a:avLst/>
          </a:prstGeom>
          <a:noFill/>
        </p:spPr>
      </p:pic>
      <p:pic>
        <p:nvPicPr>
          <p:cNvPr id="21520" name="Picture 16" descr="scan03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13100"/>
            <a:ext cx="2559050" cy="331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2400" y="2286000"/>
            <a:ext cx="8839200" cy="3397250"/>
            <a:chOff x="336" y="624"/>
            <a:chExt cx="5136" cy="1056"/>
          </a:xfrm>
        </p:grpSpPr>
        <p:sp>
          <p:nvSpPr>
            <p:cNvPr id="24579" name="Line 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3" name="Picture 7" descr="scan0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2286000" cy="2362200"/>
          </a:xfrm>
          <a:prstGeom prst="rect">
            <a:avLst/>
          </a:prstGeom>
          <a:noFill/>
        </p:spPr>
      </p:pic>
      <p:pic>
        <p:nvPicPr>
          <p:cNvPr id="24584" name="Picture 8" descr="scan0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286000" cy="2362200"/>
          </a:xfrm>
          <a:prstGeom prst="rect">
            <a:avLst/>
          </a:prstGeom>
          <a:noFill/>
        </p:spPr>
      </p:pic>
      <p:pic>
        <p:nvPicPr>
          <p:cNvPr id="24585" name="Picture 9" descr="scan03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133600"/>
            <a:ext cx="2559050" cy="2286000"/>
          </a:xfrm>
          <a:prstGeom prst="rect">
            <a:avLst/>
          </a:prstGeom>
          <a:noFill/>
        </p:spPr>
      </p:pic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124200" y="4800600"/>
            <a:ext cx="2590800" cy="838200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0033CC"/>
                </a:solidFill>
                <a:latin typeface="VNI-Times" pitchFamily="2" charset="0"/>
              </a:rPr>
              <a:t>Chaâu chaáu</a:t>
            </a:r>
            <a:endParaRPr lang="en-US" sz="400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0" y="4724400"/>
            <a:ext cx="2133600" cy="9144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990099"/>
                </a:solidFill>
                <a:latin typeface="VNI-Times" pitchFamily="2" charset="0"/>
              </a:rPr>
              <a:t>Caây ngoâ</a:t>
            </a:r>
            <a:endParaRPr lang="en-US" sz="4000" b="1">
              <a:latin typeface="VNI-Times" pitchFamily="2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7010400" y="4800600"/>
            <a:ext cx="2133600" cy="7778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990099"/>
                </a:solidFill>
                <a:latin typeface="VNI-Times" pitchFamily="2" charset="0"/>
              </a:rPr>
              <a:t>EÁch</a:t>
            </a:r>
            <a:endParaRPr lang="en-US" sz="4000" b="1">
              <a:latin typeface="VNI-Times" pitchFamily="2" charset="0"/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943600" y="5181600"/>
            <a:ext cx="9144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286000" y="5181600"/>
            <a:ext cx="685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5667375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>
                <a:solidFill>
                  <a:srgbClr val="000099"/>
                </a:solidFill>
                <a:latin typeface="VNI-Times" pitchFamily="2" charset="0"/>
              </a:rPr>
              <a:t>*Sơ đồ baèng chöõ sinh vaät naøy laø thöùc aên cuûa sinh vaät kia.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52328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8924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924800" cy="1371600"/>
          </a:xfr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3600" b="1">
                <a:solidFill>
                  <a:srgbClr val="FF33CC"/>
                </a:solidFill>
                <a:latin typeface="Times New Roman" pitchFamily="18" charset="0"/>
              </a:rPr>
              <a:t>THI ĐUA </a:t>
            </a:r>
            <a:br>
              <a:rPr lang="en-US" sz="3600" b="1">
                <a:solidFill>
                  <a:srgbClr val="FF33CC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Ai nhanh, ai đúng ?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124200" y="3048000"/>
            <a:ext cx="5791200" cy="3581400"/>
          </a:xfrm>
          <a:prstGeom prst="rect">
            <a:avLst/>
          </a:prstGeom>
          <a:solidFill>
            <a:srgbClr val="CCFFFF"/>
          </a:solidFill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>
                <a:solidFill>
                  <a:srgbClr val="A50021"/>
                </a:solidFill>
                <a:latin typeface="VNI-Times" pitchFamily="2" charset="0"/>
              </a:rPr>
              <a:t>*</a:t>
            </a:r>
            <a:r>
              <a:rPr lang="en-US" sz="3600" b="1">
                <a:solidFill>
                  <a:srgbClr val="A50021"/>
                </a:solidFill>
                <a:latin typeface="VNI-Times" pitchFamily="2" charset="0"/>
              </a:rPr>
              <a:t>Caùc nhoùm thi ñua veõ moät sô ñoà theå hieän sinh vaät naøy laø thöùc aên cuûa sinh vaät kia.</a:t>
            </a:r>
            <a:br>
              <a:rPr lang="en-US" sz="3600" b="1">
                <a:solidFill>
                  <a:srgbClr val="A50021"/>
                </a:solidFill>
                <a:latin typeface="VNI-Times" pitchFamily="2" charset="0"/>
              </a:rPr>
            </a:br>
            <a:r>
              <a:rPr lang="en-US" sz="3600" b="1">
                <a:solidFill>
                  <a:srgbClr val="000099"/>
                </a:solidFill>
                <a:latin typeface="VNI-Times" pitchFamily="2" charset="0"/>
              </a:rPr>
              <a:t>*Nhoùm naøo veõ xong tröôùc, ñuùng vaø ñeïp laø thaéng cuoäc.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28681" name="Picture 9" descr="Dove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7777">
            <a:off x="381000" y="3048000"/>
            <a:ext cx="1905000" cy="1955800"/>
          </a:xfrm>
          <a:prstGeom prst="rect">
            <a:avLst/>
          </a:prstGeom>
          <a:noFill/>
        </p:spPr>
      </p:pic>
      <p:pic>
        <p:nvPicPr>
          <p:cNvPr id="28682" name="Picture 10" descr="167"/>
          <p:cNvPicPr>
            <a:picLocks noChangeAspect="1" noChangeArrowheads="1" noCrop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 rot="2040201">
            <a:off x="609600" y="5257800"/>
            <a:ext cx="1738313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14400" y="18288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5050"/>
                </a:solidFill>
                <a:latin typeface="Times New Roman" pitchFamily="18" charset="0"/>
              </a:rPr>
              <a:t>- Mối quan hệ thức ăn trong tự nhiên được diễn ra như thế nào 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990600" y="18288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Trong tự nhiên, sinh vật này thường là thức ăn của sinh vật kia.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8" grpId="1"/>
      <p:bldP spid="307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4419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10800000">
            <a:off x="228600" y="1676400"/>
            <a:ext cx="8610600" cy="1981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7362825" cy="233997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Ôn bài , tìm thêm ví dụ về quan hệ thức ăn trong tự nhiên.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 Chuẩn bị bài : Chuỗi thức ăn trong tự nhiên.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8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429000" y="2057400"/>
            <a:ext cx="2400300" cy="1287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Về nhà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066800" y="9906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3914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C¶m ¬n c¸c thÇy c« gi¸o ®· vÒ dù giê</a:t>
            </a:r>
            <a:endParaRPr lang="en-US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52400" y="5800725"/>
            <a:ext cx="7315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B3E5D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giỏi.</a:t>
            </a:r>
            <a:endParaRPr lang="en-US" sz="3600" b="1" kern="10">
              <a:ln w="9525">
                <a:solidFill>
                  <a:srgbClr val="B3E5D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701" name="Picture 5" descr="FSTV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7777">
            <a:off x="533400" y="431800"/>
            <a:ext cx="1995488" cy="1801813"/>
          </a:xfrm>
          <a:prstGeom prst="rect">
            <a:avLst/>
          </a:prstGeom>
          <a:noFill/>
        </p:spPr>
      </p:pic>
      <p:pic>
        <p:nvPicPr>
          <p:cNvPr id="29702" name="Picture 6" descr="Dove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7777">
            <a:off x="-76200" y="254000"/>
            <a:ext cx="1276350" cy="942975"/>
          </a:xfrm>
          <a:prstGeom prst="rect">
            <a:avLst/>
          </a:prstGeom>
          <a:noFill/>
        </p:spPr>
      </p:pic>
      <p:pic>
        <p:nvPicPr>
          <p:cNvPr id="29703" name="Picture 7" descr="167"/>
          <p:cNvPicPr>
            <a:picLocks noChangeAspect="1" noChangeArrowheads="1" noCrop="1"/>
          </p:cNvPicPr>
          <p:nvPr/>
        </p:nvPicPr>
        <p:blipFill>
          <a:blip r:embed="rId5">
            <a:lum bright="36000"/>
          </a:blip>
          <a:srcRect/>
          <a:stretch>
            <a:fillRect/>
          </a:stretch>
        </p:blipFill>
        <p:spPr bwMode="auto">
          <a:xfrm rot="2040201">
            <a:off x="838200" y="28575"/>
            <a:ext cx="762000" cy="838200"/>
          </a:xfrm>
          <a:prstGeom prst="rect">
            <a:avLst/>
          </a:prstGeom>
          <a:noFill/>
        </p:spPr>
      </p:pic>
      <p:pic>
        <p:nvPicPr>
          <p:cNvPr id="29704" name="05 Track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81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  <p:bldLst>
      <p:bldP spid="29699" grpId="0" animBg="1"/>
      <p:bldP spid="297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09800" y="1676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505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2590800"/>
            <a:ext cx="8077200" cy="2133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Thế nào là sự trao đổi chất ở động vật?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Thức ăn của động</a:t>
            </a:r>
            <a:r>
              <a:rPr lang="en-US" b="1"/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vật là gì?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1000" y="3200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Thức ăn của thực vật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4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14478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209800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81600" y="3733800"/>
            <a:ext cx="3962400" cy="2971800"/>
          </a:xfrm>
          <a:prstGeom prst="rect">
            <a:avLst/>
          </a:prstGeom>
          <a:solidFill>
            <a:srgbClr val="CCFFFF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990000"/>
                </a:solidFill>
                <a:latin typeface="VNI-Times" pitchFamily="2" charset="0"/>
              </a:rPr>
              <a:t>-Keå teân nhöõng gì ñöôïc veõ trong hình.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990000"/>
                </a:solidFill>
                <a:latin typeface="VNI-Times" pitchFamily="2" charset="0"/>
              </a:rPr>
              <a:t>-YÙ nghóa cuûa chieàu caùc muõi teân coù trong sô ñoà.</a:t>
            </a:r>
          </a:p>
        </p:txBody>
      </p:sp>
      <p:pic>
        <p:nvPicPr>
          <p:cNvPr id="6147" name="Picture 3" descr="scan0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619375"/>
            <a:ext cx="4851400" cy="4191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957388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257800" y="2362200"/>
            <a:ext cx="3657600" cy="13716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342900" indent="-342900" algn="ctr"/>
            <a:r>
              <a:rPr lang="en-US" sz="2800" b="1" i="1">
                <a:solidFill>
                  <a:srgbClr val="FF5050"/>
                </a:solidFill>
                <a:latin typeface="Times New Roman" pitchFamily="18" charset="0"/>
              </a:rPr>
              <a:t>Thảo luận nhóm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scan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810000" cy="40386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728788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343400" y="3505200"/>
            <a:ext cx="4800600" cy="1600200"/>
          </a:xfrm>
          <a:prstGeom prst="rect">
            <a:avLst/>
          </a:prstGeom>
          <a:solidFill>
            <a:srgbClr val="CCFFFF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0000"/>
                </a:solidFill>
                <a:latin typeface="VNI-Times" pitchFamily="2" charset="0"/>
              </a:rPr>
              <a:t>-Keå teân nhöõng gì ñöôïc veõ trong hình.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2667000" y="61722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690813" y="63246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2914650" y="4267200"/>
            <a:ext cx="514350" cy="576263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810000" cy="40386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728788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343400" y="3048000"/>
            <a:ext cx="4800600" cy="2057400"/>
          </a:xfrm>
          <a:prstGeom prst="rect">
            <a:avLst/>
          </a:prstGeom>
          <a:solidFill>
            <a:srgbClr val="CCFFFF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>
              <a:solidFill>
                <a:srgbClr val="990000"/>
              </a:solidFill>
              <a:latin typeface="VNI-Times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0000"/>
                </a:solidFill>
                <a:latin typeface="VNI-Times" pitchFamily="2" charset="0"/>
              </a:rPr>
              <a:t>-YÙ nghóa cuûa chieàu caùc muõi teân coù trong sô ñoà.</a:t>
            </a:r>
          </a:p>
          <a:p>
            <a:pPr>
              <a:spcBef>
                <a:spcPct val="20000"/>
              </a:spcBef>
            </a:pPr>
            <a:endParaRPr lang="en-US" sz="2800" b="1">
              <a:solidFill>
                <a:srgbClr val="990000"/>
              </a:solidFill>
              <a:latin typeface="VNI-Times" pitchFamily="2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667000" y="61722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690813" y="63246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2914650" y="4267200"/>
            <a:ext cx="514350" cy="576263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67200" y="2438400"/>
            <a:ext cx="4876800" cy="1905000"/>
          </a:xfrm>
          <a:prstGeom prst="rect">
            <a:avLst/>
          </a:prstGeom>
          <a:solidFill>
            <a:schemeClr val="hlink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5050"/>
                </a:solidFill>
                <a:latin typeface="VNI-Times" pitchFamily="2" charset="0"/>
              </a:rPr>
              <a:t>-Muõi teân xuaát phaùt töø khí caùc-boâ-níc vaø chæ vaøo laù cuûa caây ngoâ cho  bieát khí caùc-boâ-níc ñöôïc caây ngoâ haáp thu qua  laù.</a:t>
            </a:r>
          </a:p>
        </p:txBody>
      </p:sp>
      <p:pic>
        <p:nvPicPr>
          <p:cNvPr id="9219" name="Picture 3" descr="scan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810000" cy="40386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728788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743200" y="61722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2743200" y="6324600"/>
            <a:ext cx="609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2914650" y="4419600"/>
            <a:ext cx="438150" cy="423863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267200" y="4267200"/>
            <a:ext cx="4648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5050"/>
                </a:solidFill>
                <a:latin typeface="VNI-Times" pitchFamily="2" charset="0"/>
              </a:rPr>
              <a:t>- Muõi teân xuaát phaùt töø nöôùc, caùc chaát khoaùng vaø chæ vaøo reã cuûa caây ngoâ cho bieát nöôùc, caùc chaát khoaùng ñöôïc caây ngoâ haáp thuï qua reã.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3" grpId="0" animBg="1"/>
      <p:bldP spid="9224" grpId="0" animBg="1"/>
      <p:bldP spid="9225" grpId="0" animBg="1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2286000"/>
            <a:ext cx="7620000" cy="914400"/>
          </a:xfrm>
          <a:prstGeom prst="rect">
            <a:avLst/>
          </a:prstGeom>
          <a:solidFill>
            <a:schemeClr val="hlink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FF5050"/>
                </a:solidFill>
                <a:latin typeface="VNI-Times" pitchFamily="2" charset="0"/>
              </a:rPr>
              <a:t>- “Thöùc aên” cuûa caây ngoâ laø gì 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2971800"/>
            <a:ext cx="7696200" cy="1295400"/>
          </a:xfrm>
          <a:prstGeom prst="rect">
            <a:avLst/>
          </a:prstGeom>
          <a:solidFill>
            <a:schemeClr val="hlink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+ Khí caùc-boâ-níc, nöôùc, caùc chaát khoaùng, aùnh saùng.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3962400"/>
            <a:ext cx="8763000" cy="1905000"/>
          </a:xfrm>
          <a:prstGeom prst="rect">
            <a:avLst/>
          </a:prstGeom>
          <a:solidFill>
            <a:schemeClr val="hlink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FF5050"/>
                </a:solidFill>
                <a:latin typeface="VNI-Times" pitchFamily="2" charset="0"/>
              </a:rPr>
              <a:t>-  Töø nhöõng “thöùc aên” ñoù caây ngoâ coù theå cheá taïo ra nhöõng chaát dinh döôõng naøo ñeå nuoâi caây  ?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5181600"/>
            <a:ext cx="7696200" cy="1219200"/>
          </a:xfrm>
          <a:prstGeom prst="rect">
            <a:avLst/>
          </a:prstGeom>
          <a:solidFill>
            <a:schemeClr val="hlink"/>
          </a:solidFill>
          <a:ln w="762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FF00"/>
                </a:solidFill>
                <a:latin typeface="VNI-Times" pitchFamily="2" charset="0"/>
              </a:rPr>
              <a:t>+  Töø nhöõng “thöùc aên” ñoù caây ngoâ coù theå cheá taïo ra  chaát boät ñöôøng, chaát ñaïm ñeå nuoâi caây.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52600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76400" y="1219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Bài 65 : Quan hệ thức ăn trong tự nhiên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52600"/>
            <a:ext cx="901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81000" y="23622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5050"/>
                </a:solidFill>
                <a:latin typeface="VNI-Times" pitchFamily="2" charset="0"/>
              </a:rPr>
              <a:t>- Caây ngoâ ñaõ duøng nöôùc, caùc chaát khoaùng, khí caùc-boâ-níc, aùnh saùng ñeå taïo thaønh caùc chaát dinh döôõng nhö chaát boät ñöôøng, chaát ñaïm,…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4800" y="2362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Theo em, “ thức ăn “đó, cây ngô có thể chế tạo ra những chất dinh dưỡng nào để nuôi cây?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1000" y="3733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5050"/>
                </a:solidFill>
                <a:latin typeface="Times New Roman" pitchFamily="18" charset="0"/>
              </a:rPr>
              <a:t>- Yếu tố vô sinh là yếu tố không thể sinh sản được mà chúng đã có sẵn trong tự nhiên như nước, khí các - bô - níc.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09600" y="38100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 Theo em thế nào là yếu tố vô sinh?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68"/>
  <p:tag name="VIOLETTITLE" val="khoa hoc: Quan he thuc an trong tu nhien - lop 4"/>
  <p:tag name="VIOLETLESSON" val="62"/>
  <p:tag name="VIOLETCATID" val="8048925"/>
  <p:tag name="VIOLETSUBJECT" val="Khoa học 4"/>
  <p:tag name="VIOLETAUTHORID" val="3048880"/>
  <p:tag name="VIOLETAUTHORNAME" val="Bùi Văn Hà"/>
  <p:tag name="VIOLETAUTHORAVATAR" val="no_avatar.jpg"/>
  <p:tag name="VIOLETAUTHORADDRESS" val="Trường TH Vĩnh Hồng - Hải Dương"/>
  <p:tag name="VIOLETDATE" val="2012-05-11 21:34:56"/>
  <p:tag name="VIOLETHIT" val="251"/>
  <p:tag name="VIOLETLIKE" val="0"/>
  <p:tag name="MMPROD_NEXTUNIQUEID" val="10011"/>
  <p:tag name="MMPROD_UIDATA" val="&lt;database version=&quot;7.0&quot;&gt;&lt;object type=&quot;1&quot; unique_id=&quot;10001&quot;&gt;&lt;object type=&quot;2&quot; unique_id=&quot;10295&quot;&gt;&lt;object type=&quot;3&quot; unique_id=&quot;10296&quot;&gt;&lt;property id=&quot;20148&quot; value=&quot;5&quot;/&gt;&lt;property id=&quot;20300&quot; value=&quot;Slide 1&quot;/&gt;&lt;property id=&quot;20307&quot; value=&quot;279&quot;/&gt;&lt;/object&gt;&lt;object type=&quot;3&quot; unique_id=&quot;10297&quot;&gt;&lt;property id=&quot;20148&quot; value=&quot;5&quot;/&gt;&lt;property id=&quot;20300&quot; value=&quot;Slide 2&quot;/&gt;&lt;property id=&quot;20307&quot; value=&quot;258&quot;/&gt;&lt;/object&gt;&lt;object type=&quot;3&quot; unique_id=&quot;10298&quot;&gt;&lt;property id=&quot;20148&quot; value=&quot;5&quot;/&gt;&lt;property id=&quot;20300&quot; value=&quot;Slide 3&quot;/&gt;&lt;property id=&quot;20307&quot; value=&quot;259&quot;/&gt;&lt;/object&gt;&lt;object type=&quot;3&quot; unique_id=&quot;10299&quot;&gt;&lt;property id=&quot;20148&quot; value=&quot;5&quot;/&gt;&lt;property id=&quot;20300&quot; value=&quot;Slide 4&quot;/&gt;&lt;property id=&quot;20307&quot; value=&quot;260&quot;/&gt;&lt;/object&gt;&lt;object type=&quot;3&quot; unique_id=&quot;10300&quot;&gt;&lt;property id=&quot;20148&quot; value=&quot;5&quot;/&gt;&lt;property id=&quot;20300&quot; value=&quot;Slide 5&quot;/&gt;&lt;property id=&quot;20307&quot; value=&quot;261&quot;/&gt;&lt;/object&gt;&lt;object type=&quot;3&quot; unique_id=&quot;10301&quot;&gt;&lt;property id=&quot;20148&quot; value=&quot;5&quot;/&gt;&lt;property id=&quot;20300&quot; value=&quot;Slide 6&quot;/&gt;&lt;property id=&quot;20307&quot; value=&quot;263&quot;/&gt;&lt;/object&gt;&lt;object type=&quot;3&quot; unique_id=&quot;10302&quot;&gt;&lt;property id=&quot;20148&quot; value=&quot;5&quot;/&gt;&lt;property id=&quot;20300&quot; value=&quot;Slide 7&quot;/&gt;&lt;property id=&quot;20307&quot; value=&quot;262&quot;/&gt;&lt;/object&gt;&lt;object type=&quot;3&quot; unique_id=&quot;10303&quot;&gt;&lt;property id=&quot;20148&quot; value=&quot;5&quot;/&gt;&lt;property id=&quot;20300&quot; value=&quot;Slide 8&quot;/&gt;&lt;property id=&quot;20307&quot; value=&quot;265&quot;/&gt;&lt;/object&gt;&lt;object type=&quot;3&quot; unique_id=&quot;10304&quot;&gt;&lt;property id=&quot;20148&quot; value=&quot;5&quot;/&gt;&lt;property id=&quot;20300&quot; value=&quot;Slide 9&quot;/&gt;&lt;property id=&quot;20307&quot; value=&quot;266&quot;/&gt;&lt;/object&gt;&lt;object type=&quot;3&quot; unique_id=&quot;10305&quot;&gt;&lt;property id=&quot;20148&quot; value=&quot;5&quot;/&gt;&lt;property id=&quot;20300&quot; value=&quot;Slide 10&quot;/&gt;&lt;property id=&quot;20307&quot; value=&quot;267&quot;/&gt;&lt;/object&gt;&lt;object type=&quot;3&quot; unique_id=&quot;10306&quot;&gt;&lt;property id=&quot;20148&quot; value=&quot;5&quot;/&gt;&lt;property id=&quot;20300&quot; value=&quot;Slide 11&quot;/&gt;&lt;property id=&quot;20307&quot; value=&quot;269&quot;/&gt;&lt;/object&gt;&lt;object type=&quot;3&quot; unique_id=&quot;10307&quot;&gt;&lt;property id=&quot;20148&quot; value=&quot;5&quot;/&gt;&lt;property id=&quot;20300&quot; value=&quot;Slide 12&quot;/&gt;&lt;property id=&quot;20307&quot; value=&quot;270&quot;/&gt;&lt;/object&gt;&lt;object type=&quot;3&quot; unique_id=&quot;10308&quot;&gt;&lt;property id=&quot;20148&quot; value=&quot;5&quot;/&gt;&lt;property id=&quot;20300&quot; value=&quot;Slide 13&quot;/&gt;&lt;property id=&quot;20307&quot; value=&quot;271&quot;/&gt;&lt;/object&gt;&lt;object type=&quot;3&quot; unique_id=&quot;10309&quot;&gt;&lt;property id=&quot;20148&quot; value=&quot;5&quot;/&gt;&lt;property id=&quot;20300&quot; value=&quot;Slide 14&quot;/&gt;&lt;property id=&quot;20307&quot; value=&quot;272&quot;/&gt;&lt;/object&gt;&lt;object type=&quot;3&quot; unique_id=&quot;10310&quot;&gt;&lt;property id=&quot;20148&quot; value=&quot;5&quot;/&gt;&lt;property id=&quot;20300&quot; value=&quot;Slide 15&quot;/&gt;&lt;property id=&quot;20307&quot; value=&quot;274&quot;/&gt;&lt;/object&gt;&lt;object type=&quot;3&quot; unique_id=&quot;10311&quot;&gt;&lt;property id=&quot;20148&quot; value=&quot;5&quot;/&gt;&lt;property id=&quot;20300&quot; value=&quot;Slide 16 - &amp;quot;THI ĐUA &amp;#x0D;&amp;#x0A; Ai nhanh, ai đúng ?&amp;quot;&quot;/&gt;&lt;property id=&quot;20307&quot; value=&quot;275&quot;/&gt;&lt;/object&gt;&lt;object type=&quot;3&quot; unique_id=&quot;10312&quot;&gt;&lt;property id=&quot;20148&quot; value=&quot;5&quot;/&gt;&lt;property id=&quot;20300&quot; value=&quot;Slide 17&quot;/&gt;&lt;property id=&quot;20307&quot; value=&quot;277&quot;/&gt;&lt;/object&gt;&lt;object type=&quot;3&quot; unique_id=&quot;10313&quot;&gt;&lt;property id=&quot;20148&quot; value=&quot;5&quot;/&gt;&lt;property id=&quot;20300&quot; value=&quot;Slide 18&quot;/&gt;&lt;property id=&quot;20307&quot; value=&quot;278&quot;/&gt;&lt;/object&gt;&lt;object type=&quot;3&quot; unique_id=&quot;10314&quot;&gt;&lt;property id=&quot;20148&quot; value=&quot;5&quot;/&gt;&lt;property id=&quot;20300&quot; value=&quot;Slide 19&quot;/&gt;&lt;property id=&quot;20307&quot; value=&quot;276&quot;/&gt;&lt;/object&gt;&lt;/object&gt;&lt;object type=&quot;8&quot; unique_id=&quot;1033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841</Words>
  <Application>Microsoft Office PowerPoint</Application>
  <PresentationFormat>On-screen Show (4:3)</PresentationFormat>
  <Paragraphs>72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.VnTime</vt:lpstr>
      <vt:lpstr>Times New Roman</vt:lpstr>
      <vt:lpstr>.VnTimeH</vt:lpstr>
      <vt:lpstr>Tahoma</vt:lpstr>
      <vt:lpstr>Wingdings</vt:lpstr>
      <vt:lpstr>VNI-Times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THI ĐUA   Ai nhanh, ai đúng ?</vt:lpstr>
      <vt:lpstr>Slide 17</vt:lpstr>
      <vt:lpstr>Slide 18</vt:lpstr>
      <vt:lpstr>Slide 19</vt:lpstr>
    </vt:vector>
  </TitlesOfParts>
  <Company>Tel 03203896569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Anh Computer</dc:creator>
  <cp:lastModifiedBy>AutoBVT</cp:lastModifiedBy>
  <cp:revision>17</cp:revision>
  <dcterms:created xsi:type="dcterms:W3CDTF">2012-04-27T12:46:12Z</dcterms:created>
  <dcterms:modified xsi:type="dcterms:W3CDTF">2016-04-19T07:17:00Z</dcterms:modified>
</cp:coreProperties>
</file>